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2" r:id="rId9"/>
    <p:sldId id="263" r:id="rId10"/>
    <p:sldId id="270" r:id="rId11"/>
    <p:sldId id="267" r:id="rId12"/>
    <p:sldId id="268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DB4ABB-251E-4BEF-BD5E-053859280197}" v="36" dt="2024-08-02T18:55:28.0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3" autoAdjust="0"/>
    <p:restoredTop sz="94660"/>
  </p:normalViewPr>
  <p:slideViewPr>
    <p:cSldViewPr snapToGrid="0">
      <p:cViewPr varScale="1">
        <p:scale>
          <a:sx n="91" d="100"/>
          <a:sy n="91" d="100"/>
        </p:scale>
        <p:origin x="644" y="48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holas Alves" userId="378836f544d18b20" providerId="LiveId" clId="{9B428296-24DE-4B87-BD23-CEDB4DEE1CF1}"/>
    <pc:docChg chg="modSld">
      <pc:chgData name="Nicholas Alves" userId="378836f544d18b20" providerId="LiveId" clId="{9B428296-24DE-4B87-BD23-CEDB4DEE1CF1}" dt="2024-08-02T09:29:57.516" v="6" actId="20577"/>
      <pc:docMkLst>
        <pc:docMk/>
      </pc:docMkLst>
      <pc:sldChg chg="modSp mod">
        <pc:chgData name="Nicholas Alves" userId="378836f544d18b20" providerId="LiveId" clId="{9B428296-24DE-4B87-BD23-CEDB4DEE1CF1}" dt="2024-08-02T09:25:42.231" v="4" actId="1036"/>
        <pc:sldMkLst>
          <pc:docMk/>
          <pc:sldMk cId="2782573049" sldId="256"/>
        </pc:sldMkLst>
        <pc:spChg chg="mod">
          <ac:chgData name="Nicholas Alves" userId="378836f544d18b20" providerId="LiveId" clId="{9B428296-24DE-4B87-BD23-CEDB4DEE1CF1}" dt="2024-08-02T09:25:15.929" v="1" actId="20577"/>
          <ac:spMkLst>
            <pc:docMk/>
            <pc:sldMk cId="2782573049" sldId="256"/>
            <ac:spMk id="2" creationId="{989312B6-81A0-0587-5D4D-62CB2DEC3F5A}"/>
          </ac:spMkLst>
        </pc:spChg>
        <pc:picChg chg="mod">
          <ac:chgData name="Nicholas Alves" userId="378836f544d18b20" providerId="LiveId" clId="{9B428296-24DE-4B87-BD23-CEDB4DEE1CF1}" dt="2024-08-02T09:25:42.231" v="4" actId="1036"/>
          <ac:picMkLst>
            <pc:docMk/>
            <pc:sldMk cId="2782573049" sldId="256"/>
            <ac:picMk id="5" creationId="{40E14382-CE5C-9DFA-2AE0-699402C5E022}"/>
          </ac:picMkLst>
        </pc:picChg>
      </pc:sldChg>
      <pc:sldChg chg="modSp mod">
        <pc:chgData name="Nicholas Alves" userId="378836f544d18b20" providerId="LiveId" clId="{9B428296-24DE-4B87-BD23-CEDB4DEE1CF1}" dt="2024-08-02T09:29:57.516" v="6" actId="20577"/>
        <pc:sldMkLst>
          <pc:docMk/>
          <pc:sldMk cId="2068670979" sldId="261"/>
        </pc:sldMkLst>
        <pc:spChg chg="mod">
          <ac:chgData name="Nicholas Alves" userId="378836f544d18b20" providerId="LiveId" clId="{9B428296-24DE-4B87-BD23-CEDB4DEE1CF1}" dt="2024-08-02T09:29:57.516" v="6" actId="20577"/>
          <ac:spMkLst>
            <pc:docMk/>
            <pc:sldMk cId="2068670979" sldId="261"/>
            <ac:spMk id="3" creationId="{A3C866A3-AD24-9B05-17FF-5DFF8660946E}"/>
          </ac:spMkLst>
        </pc:spChg>
      </pc:sldChg>
    </pc:docChg>
  </pc:docChgLst>
  <pc:docChgLst>
    <pc:chgData name="Ryan Stokes" userId="96fc55882968b9b5" providerId="LiveId" clId="{15DB4ABB-251E-4BEF-BD5E-053859280197}"/>
    <pc:docChg chg="undo custSel addSld delSld modSld sldOrd">
      <pc:chgData name="Ryan Stokes" userId="96fc55882968b9b5" providerId="LiveId" clId="{15DB4ABB-251E-4BEF-BD5E-053859280197}" dt="2024-08-02T18:55:28.038" v="546"/>
      <pc:docMkLst>
        <pc:docMk/>
      </pc:docMkLst>
      <pc:sldChg chg="modTransition">
        <pc:chgData name="Ryan Stokes" userId="96fc55882968b9b5" providerId="LiveId" clId="{15DB4ABB-251E-4BEF-BD5E-053859280197}" dt="2024-08-02T18:55:28.038" v="546"/>
        <pc:sldMkLst>
          <pc:docMk/>
          <pc:sldMk cId="2782573049" sldId="256"/>
        </pc:sldMkLst>
      </pc:sldChg>
      <pc:sldChg chg="modTransition">
        <pc:chgData name="Ryan Stokes" userId="96fc55882968b9b5" providerId="LiveId" clId="{15DB4ABB-251E-4BEF-BD5E-053859280197}" dt="2024-08-02T18:55:28.038" v="546"/>
        <pc:sldMkLst>
          <pc:docMk/>
          <pc:sldMk cId="408077250" sldId="257"/>
        </pc:sldMkLst>
      </pc:sldChg>
      <pc:sldChg chg="modTransition">
        <pc:chgData name="Ryan Stokes" userId="96fc55882968b9b5" providerId="LiveId" clId="{15DB4ABB-251E-4BEF-BD5E-053859280197}" dt="2024-08-02T18:55:28.038" v="546"/>
        <pc:sldMkLst>
          <pc:docMk/>
          <pc:sldMk cId="1911460830" sldId="258"/>
        </pc:sldMkLst>
      </pc:sldChg>
      <pc:sldChg chg="modTransition">
        <pc:chgData name="Ryan Stokes" userId="96fc55882968b9b5" providerId="LiveId" clId="{15DB4ABB-251E-4BEF-BD5E-053859280197}" dt="2024-08-02T18:55:28.038" v="546"/>
        <pc:sldMkLst>
          <pc:docMk/>
          <pc:sldMk cId="927342394" sldId="259"/>
        </pc:sldMkLst>
      </pc:sldChg>
      <pc:sldChg chg="modTransition">
        <pc:chgData name="Ryan Stokes" userId="96fc55882968b9b5" providerId="LiveId" clId="{15DB4ABB-251E-4BEF-BD5E-053859280197}" dt="2024-08-02T18:55:28.038" v="546"/>
        <pc:sldMkLst>
          <pc:docMk/>
          <pc:sldMk cId="304655287" sldId="260"/>
        </pc:sldMkLst>
      </pc:sldChg>
      <pc:sldChg chg="modTransition">
        <pc:chgData name="Ryan Stokes" userId="96fc55882968b9b5" providerId="LiveId" clId="{15DB4ABB-251E-4BEF-BD5E-053859280197}" dt="2024-08-02T18:55:28.038" v="546"/>
        <pc:sldMkLst>
          <pc:docMk/>
          <pc:sldMk cId="2068670979" sldId="261"/>
        </pc:sldMkLst>
      </pc:sldChg>
      <pc:sldChg chg="addSp delSp modSp add mod modTransition setBg modAnim delDesignElem">
        <pc:chgData name="Ryan Stokes" userId="96fc55882968b9b5" providerId="LiveId" clId="{15DB4ABB-251E-4BEF-BD5E-053859280197}" dt="2024-08-02T18:55:28.038" v="546"/>
        <pc:sldMkLst>
          <pc:docMk/>
          <pc:sldMk cId="799704790" sldId="262"/>
        </pc:sldMkLst>
        <pc:spChg chg="mod">
          <ac:chgData name="Ryan Stokes" userId="96fc55882968b9b5" providerId="LiveId" clId="{15DB4ABB-251E-4BEF-BD5E-053859280197}" dt="2024-08-02T16:04:01.778" v="10" actId="26606"/>
          <ac:spMkLst>
            <pc:docMk/>
            <pc:sldMk cId="799704790" sldId="262"/>
            <ac:spMk id="2" creationId="{725B0404-E4E6-F6ED-60FE-7F711B639829}"/>
          </ac:spMkLst>
        </pc:spChg>
        <pc:spChg chg="mod">
          <ac:chgData name="Ryan Stokes" userId="96fc55882968b9b5" providerId="LiveId" clId="{15DB4ABB-251E-4BEF-BD5E-053859280197}" dt="2024-08-02T16:09:17.779" v="179" actId="313"/>
          <ac:spMkLst>
            <pc:docMk/>
            <pc:sldMk cId="799704790" sldId="262"/>
            <ac:spMk id="3" creationId="{8B834CEB-7F12-9472-3D9D-7340F7514EDF}"/>
          </ac:spMkLst>
        </pc:spChg>
        <pc:spChg chg="add">
          <ac:chgData name="Ryan Stokes" userId="96fc55882968b9b5" providerId="LiveId" clId="{15DB4ABB-251E-4BEF-BD5E-053859280197}" dt="2024-08-02T16:04:01.778" v="10" actId="26606"/>
          <ac:spMkLst>
            <pc:docMk/>
            <pc:sldMk cId="799704790" sldId="262"/>
            <ac:spMk id="9" creationId="{F13C74B1-5B17-4795-BED0-7140497B445A}"/>
          </ac:spMkLst>
        </pc:spChg>
        <pc:spChg chg="add">
          <ac:chgData name="Ryan Stokes" userId="96fc55882968b9b5" providerId="LiveId" clId="{15DB4ABB-251E-4BEF-BD5E-053859280197}" dt="2024-08-02T16:04:01.778" v="10" actId="26606"/>
          <ac:spMkLst>
            <pc:docMk/>
            <pc:sldMk cId="799704790" sldId="262"/>
            <ac:spMk id="11" creationId="{D4974D33-8DC5-464E-8C6D-BE58F0669C17}"/>
          </ac:spMkLst>
        </pc:spChg>
        <pc:spChg chg="del">
          <ac:chgData name="Ryan Stokes" userId="96fc55882968b9b5" providerId="LiveId" clId="{15DB4ABB-251E-4BEF-BD5E-053859280197}" dt="2024-08-02T16:03:34.334" v="1"/>
          <ac:spMkLst>
            <pc:docMk/>
            <pc:sldMk cId="799704790" sldId="262"/>
            <ac:spMk id="18" creationId="{51A01047-632B-4F57-9CDB-AA680D5BBB19}"/>
          </ac:spMkLst>
        </pc:spChg>
        <pc:spChg chg="del">
          <ac:chgData name="Ryan Stokes" userId="96fc55882968b9b5" providerId="LiveId" clId="{15DB4ABB-251E-4BEF-BD5E-053859280197}" dt="2024-08-02T16:03:34.334" v="1"/>
          <ac:spMkLst>
            <pc:docMk/>
            <pc:sldMk cId="799704790" sldId="262"/>
            <ac:spMk id="19" creationId="{48EF695B-E7DE-4164-862A-9CD06DFB0EC0}"/>
          </ac:spMkLst>
        </pc:spChg>
        <pc:grpChg chg="del">
          <ac:chgData name="Ryan Stokes" userId="96fc55882968b9b5" providerId="LiveId" clId="{15DB4ABB-251E-4BEF-BD5E-053859280197}" dt="2024-08-02T16:03:34.334" v="1"/>
          <ac:grpSpMkLst>
            <pc:docMk/>
            <pc:sldMk cId="799704790" sldId="262"/>
            <ac:grpSpMk id="20" creationId="{D5ADB088-C125-457F-9C61-DFE21DCEF4A5}"/>
          </ac:grpSpMkLst>
        </pc:grpChg>
        <pc:picChg chg="mod ord">
          <ac:chgData name="Ryan Stokes" userId="96fc55882968b9b5" providerId="LiveId" clId="{15DB4ABB-251E-4BEF-BD5E-053859280197}" dt="2024-08-02T16:04:01.778" v="10" actId="26606"/>
          <ac:picMkLst>
            <pc:docMk/>
            <pc:sldMk cId="799704790" sldId="262"/>
            <ac:picMk id="4" creationId="{CAF48FDC-BDDB-AC00-5A83-14103C0AA2BE}"/>
          </ac:picMkLst>
        </pc:picChg>
        <pc:picChg chg="add del mod">
          <ac:chgData name="Ryan Stokes" userId="96fc55882968b9b5" providerId="LiveId" clId="{15DB4ABB-251E-4BEF-BD5E-053859280197}" dt="2024-08-02T16:27:01.656" v="512"/>
          <ac:picMkLst>
            <pc:docMk/>
            <pc:sldMk cId="799704790" sldId="262"/>
            <ac:picMk id="17" creationId="{EDDE5C17-4528-25FC-E001-D83CD55390FE}"/>
          </ac:picMkLst>
        </pc:picChg>
        <pc:picChg chg="add del mod">
          <ac:chgData name="Ryan Stokes" userId="96fc55882968b9b5" providerId="LiveId" clId="{15DB4ABB-251E-4BEF-BD5E-053859280197}" dt="2024-08-02T18:55:28.038" v="546"/>
          <ac:picMkLst>
            <pc:docMk/>
            <pc:sldMk cId="799704790" sldId="262"/>
            <ac:picMk id="22" creationId="{785D8C56-F391-54AF-07CE-228F70307934}"/>
          </ac:picMkLst>
        </pc:picChg>
      </pc:sldChg>
      <pc:sldChg chg="addSp delSp modSp add mod modTransition setBg modAnim delDesignElem">
        <pc:chgData name="Ryan Stokes" userId="96fc55882968b9b5" providerId="LiveId" clId="{15DB4ABB-251E-4BEF-BD5E-053859280197}" dt="2024-08-02T18:55:28.038" v="546"/>
        <pc:sldMkLst>
          <pc:docMk/>
          <pc:sldMk cId="2565178114" sldId="263"/>
        </pc:sldMkLst>
        <pc:spChg chg="mod">
          <ac:chgData name="Ryan Stokes" userId="96fc55882968b9b5" providerId="LiveId" clId="{15DB4ABB-251E-4BEF-BD5E-053859280197}" dt="2024-08-02T16:04:40.351" v="13" actId="26606"/>
          <ac:spMkLst>
            <pc:docMk/>
            <pc:sldMk cId="2565178114" sldId="263"/>
            <ac:spMk id="2" creationId="{5F1BC7ED-F423-F3C6-065D-2C7815229CA2}"/>
          </ac:spMkLst>
        </pc:spChg>
        <pc:spChg chg="mod">
          <ac:chgData name="Ryan Stokes" userId="96fc55882968b9b5" providerId="LiveId" clId="{15DB4ABB-251E-4BEF-BD5E-053859280197}" dt="2024-08-02T16:04:40.351" v="13" actId="26606"/>
          <ac:spMkLst>
            <pc:docMk/>
            <pc:sldMk cId="2565178114" sldId="263"/>
            <ac:spMk id="3" creationId="{0ED4CBDF-61AB-A2D8-302A-B81B8267A1D8}"/>
          </ac:spMkLst>
        </pc:spChg>
        <pc:spChg chg="add del">
          <ac:chgData name="Ryan Stokes" userId="96fc55882968b9b5" providerId="LiveId" clId="{15DB4ABB-251E-4BEF-BD5E-053859280197}" dt="2024-08-02T16:04:40.347" v="12" actId="26606"/>
          <ac:spMkLst>
            <pc:docMk/>
            <pc:sldMk cId="2565178114" sldId="263"/>
            <ac:spMk id="6" creationId="{F94AA2BD-2E3F-4B1D-8127-5744B8115311}"/>
          </ac:spMkLst>
        </pc:spChg>
        <pc:spChg chg="add del">
          <ac:chgData name="Ryan Stokes" userId="96fc55882968b9b5" providerId="LiveId" clId="{15DB4ABB-251E-4BEF-BD5E-053859280197}" dt="2024-08-02T16:04:40.347" v="12" actId="26606"/>
          <ac:spMkLst>
            <pc:docMk/>
            <pc:sldMk cId="2565178114" sldId="263"/>
            <ac:spMk id="7" creationId="{4BD02261-2DC8-4AA8-9E16-7751AE892445}"/>
          </ac:spMkLst>
        </pc:spChg>
        <pc:spChg chg="add del">
          <ac:chgData name="Ryan Stokes" userId="96fc55882968b9b5" providerId="LiveId" clId="{15DB4ABB-251E-4BEF-BD5E-053859280197}" dt="2024-08-02T16:04:40.347" v="12" actId="26606"/>
          <ac:spMkLst>
            <pc:docMk/>
            <pc:sldMk cId="2565178114" sldId="263"/>
            <ac:spMk id="8" creationId="{3D752CF2-2291-40B5-B462-C17B174C10BC}"/>
          </ac:spMkLst>
        </pc:spChg>
        <pc:spChg chg="del">
          <ac:chgData name="Ryan Stokes" userId="96fc55882968b9b5" providerId="LiveId" clId="{15DB4ABB-251E-4BEF-BD5E-053859280197}" dt="2024-08-02T16:03:39.756" v="5"/>
          <ac:spMkLst>
            <pc:docMk/>
            <pc:sldMk cId="2565178114" sldId="263"/>
            <ac:spMk id="9" creationId="{51A01047-632B-4F57-9CDB-AA680D5BBB19}"/>
          </ac:spMkLst>
        </pc:spChg>
        <pc:spChg chg="add">
          <ac:chgData name="Ryan Stokes" userId="96fc55882968b9b5" providerId="LiveId" clId="{15DB4ABB-251E-4BEF-BD5E-053859280197}" dt="2024-08-02T16:04:40.351" v="13" actId="26606"/>
          <ac:spMkLst>
            <pc:docMk/>
            <pc:sldMk cId="2565178114" sldId="263"/>
            <ac:spMk id="10" creationId="{F13C74B1-5B17-4795-BED0-7140497B445A}"/>
          </ac:spMkLst>
        </pc:spChg>
        <pc:spChg chg="del">
          <ac:chgData name="Ryan Stokes" userId="96fc55882968b9b5" providerId="LiveId" clId="{15DB4ABB-251E-4BEF-BD5E-053859280197}" dt="2024-08-02T16:03:39.756" v="5"/>
          <ac:spMkLst>
            <pc:docMk/>
            <pc:sldMk cId="2565178114" sldId="263"/>
            <ac:spMk id="11" creationId="{48EF695B-E7DE-4164-862A-9CD06DFB0EC0}"/>
          </ac:spMkLst>
        </pc:spChg>
        <pc:spChg chg="add">
          <ac:chgData name="Ryan Stokes" userId="96fc55882968b9b5" providerId="LiveId" clId="{15DB4ABB-251E-4BEF-BD5E-053859280197}" dt="2024-08-02T16:04:40.351" v="13" actId="26606"/>
          <ac:spMkLst>
            <pc:docMk/>
            <pc:sldMk cId="2565178114" sldId="263"/>
            <ac:spMk id="12" creationId="{D4974D33-8DC5-464E-8C6D-BE58F0669C17}"/>
          </ac:spMkLst>
        </pc:spChg>
        <pc:grpChg chg="del">
          <ac:chgData name="Ryan Stokes" userId="96fc55882968b9b5" providerId="LiveId" clId="{15DB4ABB-251E-4BEF-BD5E-053859280197}" dt="2024-08-02T16:03:39.756" v="5"/>
          <ac:grpSpMkLst>
            <pc:docMk/>
            <pc:sldMk cId="2565178114" sldId="263"/>
            <ac:grpSpMk id="13" creationId="{D5ADB088-C125-457F-9C61-DFE21DCEF4A5}"/>
          </ac:grpSpMkLst>
        </pc:grpChg>
        <pc:picChg chg="mod ord">
          <ac:chgData name="Ryan Stokes" userId="96fc55882968b9b5" providerId="LiveId" clId="{15DB4ABB-251E-4BEF-BD5E-053859280197}" dt="2024-08-02T16:04:40.351" v="13" actId="26606"/>
          <ac:picMkLst>
            <pc:docMk/>
            <pc:sldMk cId="2565178114" sldId="263"/>
            <ac:picMk id="4" creationId="{37D8E0B5-67B0-466C-8594-11AA728C739C}"/>
          </ac:picMkLst>
        </pc:picChg>
        <pc:picChg chg="add del mod">
          <ac:chgData name="Ryan Stokes" userId="96fc55882968b9b5" providerId="LiveId" clId="{15DB4ABB-251E-4BEF-BD5E-053859280197}" dt="2024-08-02T16:28:55.582" v="515"/>
          <ac:picMkLst>
            <pc:docMk/>
            <pc:sldMk cId="2565178114" sldId="263"/>
            <ac:picMk id="26" creationId="{D2F8AC11-C413-9793-44AC-852D78B937FA}"/>
          </ac:picMkLst>
        </pc:picChg>
        <pc:picChg chg="add del mod">
          <ac:chgData name="Ryan Stokes" userId="96fc55882968b9b5" providerId="LiveId" clId="{15DB4ABB-251E-4BEF-BD5E-053859280197}" dt="2024-08-02T18:55:28.038" v="546"/>
          <ac:picMkLst>
            <pc:docMk/>
            <pc:sldMk cId="2565178114" sldId="263"/>
            <ac:picMk id="27" creationId="{D4749A0B-AE79-D524-844A-1DD7AABC5634}"/>
          </ac:picMkLst>
        </pc:picChg>
      </pc:sldChg>
      <pc:sldChg chg="add del">
        <pc:chgData name="Ryan Stokes" userId="96fc55882968b9b5" providerId="LiveId" clId="{15DB4ABB-251E-4BEF-BD5E-053859280197}" dt="2024-08-02T16:06:29.967" v="69" actId="2696"/>
        <pc:sldMkLst>
          <pc:docMk/>
          <pc:sldMk cId="1156566736" sldId="264"/>
        </pc:sldMkLst>
      </pc:sldChg>
      <pc:sldChg chg="add del ord">
        <pc:chgData name="Ryan Stokes" userId="96fc55882968b9b5" providerId="LiveId" clId="{15DB4ABB-251E-4BEF-BD5E-053859280197}" dt="2024-08-02T16:08:23.272" v="143" actId="2696"/>
        <pc:sldMkLst>
          <pc:docMk/>
          <pc:sldMk cId="3986160203" sldId="265"/>
        </pc:sldMkLst>
      </pc:sldChg>
      <pc:sldChg chg="addSp delSp modSp new del mod">
        <pc:chgData name="Ryan Stokes" userId="96fc55882968b9b5" providerId="LiveId" clId="{15DB4ABB-251E-4BEF-BD5E-053859280197}" dt="2024-08-02T16:06:27.456" v="68" actId="2696"/>
        <pc:sldMkLst>
          <pc:docMk/>
          <pc:sldMk cId="3718981528" sldId="266"/>
        </pc:sldMkLst>
        <pc:spChg chg="mod">
          <ac:chgData name="Ryan Stokes" userId="96fc55882968b9b5" providerId="LiveId" clId="{15DB4ABB-251E-4BEF-BD5E-053859280197}" dt="2024-08-02T16:05:31.937" v="38" actId="20577"/>
          <ac:spMkLst>
            <pc:docMk/>
            <pc:sldMk cId="3718981528" sldId="266"/>
            <ac:spMk id="2" creationId="{7DB6D094-9038-A180-7990-F967B051F640}"/>
          </ac:spMkLst>
        </pc:spChg>
        <pc:spChg chg="del">
          <ac:chgData name="Ryan Stokes" userId="96fc55882968b9b5" providerId="LiveId" clId="{15DB4ABB-251E-4BEF-BD5E-053859280197}" dt="2024-08-02T16:05:21.740" v="15"/>
          <ac:spMkLst>
            <pc:docMk/>
            <pc:sldMk cId="3718981528" sldId="266"/>
            <ac:spMk id="3" creationId="{BD269194-67CC-B630-02BC-8FC39E436829}"/>
          </ac:spMkLst>
        </pc:spChg>
        <pc:picChg chg="add mod">
          <ac:chgData name="Ryan Stokes" userId="96fc55882968b9b5" providerId="LiveId" clId="{15DB4ABB-251E-4BEF-BD5E-053859280197}" dt="2024-08-02T16:05:21.740" v="15"/>
          <ac:picMkLst>
            <pc:docMk/>
            <pc:sldMk cId="3718981528" sldId="266"/>
            <ac:picMk id="4" creationId="{2D2D7B6F-8C58-BC94-C7D5-6B2D91F60DF6}"/>
          </ac:picMkLst>
        </pc:picChg>
      </pc:sldChg>
      <pc:sldChg chg="addSp delSp modSp mod modTransition modAnim">
        <pc:chgData name="Ryan Stokes" userId="96fc55882968b9b5" providerId="LiveId" clId="{15DB4ABB-251E-4BEF-BD5E-053859280197}" dt="2024-08-02T18:55:28.038" v="546"/>
        <pc:sldMkLst>
          <pc:docMk/>
          <pc:sldMk cId="1757850468" sldId="267"/>
        </pc:sldMkLst>
        <pc:spChg chg="mod">
          <ac:chgData name="Ryan Stokes" userId="96fc55882968b9b5" providerId="LiveId" clId="{15DB4ABB-251E-4BEF-BD5E-053859280197}" dt="2024-08-02T16:06:19.999" v="67" actId="20577"/>
          <ac:spMkLst>
            <pc:docMk/>
            <pc:sldMk cId="1757850468" sldId="267"/>
            <ac:spMk id="2" creationId="{070C2963-98B5-939A-5FDE-018C11829EE8}"/>
          </ac:spMkLst>
        </pc:spChg>
        <pc:spChg chg="add del mod">
          <ac:chgData name="Ryan Stokes" userId="96fc55882968b9b5" providerId="LiveId" clId="{15DB4ABB-251E-4BEF-BD5E-053859280197}" dt="2024-08-02T16:06:09.910" v="40"/>
          <ac:spMkLst>
            <pc:docMk/>
            <pc:sldMk cId="1757850468" sldId="267"/>
            <ac:spMk id="4" creationId="{7C2290BC-6F42-E5D6-82A9-88D5171CB4FE}"/>
          </ac:spMkLst>
        </pc:spChg>
        <pc:picChg chg="del">
          <ac:chgData name="Ryan Stokes" userId="96fc55882968b9b5" providerId="LiveId" clId="{15DB4ABB-251E-4BEF-BD5E-053859280197}" dt="2024-08-02T16:06:00.855" v="39" actId="478"/>
          <ac:picMkLst>
            <pc:docMk/>
            <pc:sldMk cId="1757850468" sldId="267"/>
            <ac:picMk id="5" creationId="{E8D1C1BF-99D4-F160-812E-B37D89B03371}"/>
          </ac:picMkLst>
        </pc:picChg>
        <pc:picChg chg="add mod">
          <ac:chgData name="Ryan Stokes" userId="96fc55882968b9b5" providerId="LiveId" clId="{15DB4ABB-251E-4BEF-BD5E-053859280197}" dt="2024-08-02T16:09:22.503" v="180" actId="1076"/>
          <ac:picMkLst>
            <pc:docMk/>
            <pc:sldMk cId="1757850468" sldId="267"/>
            <ac:picMk id="6" creationId="{9198E76D-C4BD-20FE-2D59-86011B9706B1}"/>
          </ac:picMkLst>
        </pc:picChg>
        <pc:picChg chg="add del mod">
          <ac:chgData name="Ryan Stokes" userId="96fc55882968b9b5" providerId="LiveId" clId="{15DB4ABB-251E-4BEF-BD5E-053859280197}" dt="2024-08-02T18:55:28.038" v="546"/>
          <ac:picMkLst>
            <pc:docMk/>
            <pc:sldMk cId="1757850468" sldId="267"/>
            <ac:picMk id="16" creationId="{9415A0AE-1D7D-CE30-DCF7-DFFA50455E96}"/>
          </ac:picMkLst>
        </pc:picChg>
      </pc:sldChg>
      <pc:sldChg chg="addSp delSp modSp add mod modTransition modAnim">
        <pc:chgData name="Ryan Stokes" userId="96fc55882968b9b5" providerId="LiveId" clId="{15DB4ABB-251E-4BEF-BD5E-053859280197}" dt="2024-08-02T18:55:28.038" v="546"/>
        <pc:sldMkLst>
          <pc:docMk/>
          <pc:sldMk cId="1207144736" sldId="268"/>
        </pc:sldMkLst>
        <pc:spChg chg="mod">
          <ac:chgData name="Ryan Stokes" userId="96fc55882968b9b5" providerId="LiveId" clId="{15DB4ABB-251E-4BEF-BD5E-053859280197}" dt="2024-08-02T16:07:58.037" v="137" actId="20577"/>
          <ac:spMkLst>
            <pc:docMk/>
            <pc:sldMk cId="1207144736" sldId="268"/>
            <ac:spMk id="2" creationId="{070C2963-98B5-939A-5FDE-018C11829EE8}"/>
          </ac:spMkLst>
        </pc:spChg>
        <pc:spChg chg="add del mod">
          <ac:chgData name="Ryan Stokes" userId="96fc55882968b9b5" providerId="LiveId" clId="{15DB4ABB-251E-4BEF-BD5E-053859280197}" dt="2024-08-02T16:07:44.335" v="121"/>
          <ac:spMkLst>
            <pc:docMk/>
            <pc:sldMk cId="1207144736" sldId="268"/>
            <ac:spMk id="4" creationId="{2D94FCA6-17CC-8966-E60B-8FC42E43A459}"/>
          </ac:spMkLst>
        </pc:spChg>
        <pc:picChg chg="add mod">
          <ac:chgData name="Ryan Stokes" userId="96fc55882968b9b5" providerId="LiveId" clId="{15DB4ABB-251E-4BEF-BD5E-053859280197}" dt="2024-08-02T16:09:28.811" v="181" actId="1076"/>
          <ac:picMkLst>
            <pc:docMk/>
            <pc:sldMk cId="1207144736" sldId="268"/>
            <ac:picMk id="5" creationId="{28AE7B73-A68E-4CF3-9D2A-5ACA8CC28759}"/>
          </ac:picMkLst>
        </pc:picChg>
        <pc:picChg chg="del">
          <ac:chgData name="Ryan Stokes" userId="96fc55882968b9b5" providerId="LiveId" clId="{15DB4ABB-251E-4BEF-BD5E-053859280197}" dt="2024-08-02T16:07:37.688" v="120" actId="478"/>
          <ac:picMkLst>
            <pc:docMk/>
            <pc:sldMk cId="1207144736" sldId="268"/>
            <ac:picMk id="6" creationId="{9198E76D-C4BD-20FE-2D59-86011B9706B1}"/>
          </ac:picMkLst>
        </pc:picChg>
        <pc:picChg chg="add del mod">
          <ac:chgData name="Ryan Stokes" userId="96fc55882968b9b5" providerId="LiveId" clId="{15DB4ABB-251E-4BEF-BD5E-053859280197}" dt="2024-08-02T18:55:28.038" v="546"/>
          <ac:picMkLst>
            <pc:docMk/>
            <pc:sldMk cId="1207144736" sldId="268"/>
            <ac:picMk id="11" creationId="{298956F5-2573-C7BA-40F1-5F75FFA71A44}"/>
          </ac:picMkLst>
        </pc:picChg>
      </pc:sldChg>
      <pc:sldChg chg="addSp delSp modSp del mod delDesignElem">
        <pc:chgData name="Ryan Stokes" userId="96fc55882968b9b5" providerId="LiveId" clId="{15DB4ABB-251E-4BEF-BD5E-053859280197}" dt="2024-08-02T16:07:28.304" v="118"/>
        <pc:sldMkLst>
          <pc:docMk/>
          <pc:sldMk cId="4147776460" sldId="268"/>
        </pc:sldMkLst>
        <pc:spChg chg="mod">
          <ac:chgData name="Ryan Stokes" userId="96fc55882968b9b5" providerId="LiveId" clId="{15DB4ABB-251E-4BEF-BD5E-053859280197}" dt="2024-08-02T16:07:24.913" v="111" actId="20577"/>
          <ac:spMkLst>
            <pc:docMk/>
            <pc:sldMk cId="4147776460" sldId="268"/>
            <ac:spMk id="2" creationId="{070C2963-98B5-939A-5FDE-018C11829EE8}"/>
          </ac:spMkLst>
        </pc:spChg>
        <pc:spChg chg="add del mod">
          <ac:chgData name="Ryan Stokes" userId="96fc55882968b9b5" providerId="LiveId" clId="{15DB4ABB-251E-4BEF-BD5E-053859280197}" dt="2024-08-02T16:07:27.744" v="117" actId="478"/>
          <ac:spMkLst>
            <pc:docMk/>
            <pc:sldMk cId="4147776460" sldId="268"/>
            <ac:spMk id="4" creationId="{808AA9E8-F846-1470-4B74-09167EF817B6}"/>
          </ac:spMkLst>
        </pc:spChg>
        <pc:spChg chg="add">
          <ac:chgData name="Ryan Stokes" userId="96fc55882968b9b5" providerId="LiveId" clId="{15DB4ABB-251E-4BEF-BD5E-053859280197}" dt="2024-08-02T16:07:28.304" v="118"/>
          <ac:spMkLst>
            <pc:docMk/>
            <pc:sldMk cId="4147776460" sldId="268"/>
            <ac:spMk id="8" creationId="{100EDD19-6802-4EC3-95CE-CFFAB042CFD6}"/>
          </ac:spMkLst>
        </pc:spChg>
        <pc:spChg chg="add">
          <ac:chgData name="Ryan Stokes" userId="96fc55882968b9b5" providerId="LiveId" clId="{15DB4ABB-251E-4BEF-BD5E-053859280197}" dt="2024-08-02T16:07:28.304" v="118"/>
          <ac:spMkLst>
            <pc:docMk/>
            <pc:sldMk cId="4147776460" sldId="268"/>
            <ac:spMk id="10" creationId="{DB17E863-922E-4C26-BD64-E8FD41D28661}"/>
          </ac:spMkLst>
        </pc:spChg>
        <pc:picChg chg="add mod">
          <ac:chgData name="Ryan Stokes" userId="96fc55882968b9b5" providerId="LiveId" clId="{15DB4ABB-251E-4BEF-BD5E-053859280197}" dt="2024-08-02T16:07:27.298" v="116"/>
          <ac:picMkLst>
            <pc:docMk/>
            <pc:sldMk cId="4147776460" sldId="268"/>
            <ac:picMk id="5" creationId="{1D3904FB-FB38-33FB-920C-3D6949688831}"/>
          </ac:picMkLst>
        </pc:picChg>
        <pc:picChg chg="add del">
          <ac:chgData name="Ryan Stokes" userId="96fc55882968b9b5" providerId="LiveId" clId="{15DB4ABB-251E-4BEF-BD5E-053859280197}" dt="2024-08-02T16:07:27.744" v="117" actId="478"/>
          <ac:picMkLst>
            <pc:docMk/>
            <pc:sldMk cId="4147776460" sldId="268"/>
            <ac:picMk id="6" creationId="{9198E76D-C4BD-20FE-2D59-86011B9706B1}"/>
          </ac:picMkLst>
        </pc:picChg>
      </pc:sldChg>
      <pc:sldChg chg="modSp new del mod">
        <pc:chgData name="Ryan Stokes" userId="96fc55882968b9b5" providerId="LiveId" clId="{15DB4ABB-251E-4BEF-BD5E-053859280197}" dt="2024-08-02T16:18:33.589" v="463" actId="2696"/>
        <pc:sldMkLst>
          <pc:docMk/>
          <pc:sldMk cId="837211507" sldId="269"/>
        </pc:sldMkLst>
        <pc:spChg chg="mod">
          <ac:chgData name="Ryan Stokes" userId="96fc55882968b9b5" providerId="LiveId" clId="{15DB4ABB-251E-4BEF-BD5E-053859280197}" dt="2024-08-02T16:12:58.972" v="193" actId="20577"/>
          <ac:spMkLst>
            <pc:docMk/>
            <pc:sldMk cId="837211507" sldId="269"/>
            <ac:spMk id="2" creationId="{6CF3F993-0C4C-CDD9-051F-2E2F3B74285A}"/>
          </ac:spMkLst>
        </pc:spChg>
        <pc:spChg chg="mod">
          <ac:chgData name="Ryan Stokes" userId="96fc55882968b9b5" providerId="LiveId" clId="{15DB4ABB-251E-4BEF-BD5E-053859280197}" dt="2024-08-02T16:16:41.074" v="440" actId="20577"/>
          <ac:spMkLst>
            <pc:docMk/>
            <pc:sldMk cId="837211507" sldId="269"/>
            <ac:spMk id="3" creationId="{4A07F8B4-D1FA-1783-0915-158E80E6B3B1}"/>
          </ac:spMkLst>
        </pc:spChg>
      </pc:sldChg>
      <pc:sldChg chg="addSp delSp modSp mod modTransition modAnim">
        <pc:chgData name="Ryan Stokes" userId="96fc55882968b9b5" providerId="LiveId" clId="{15DB4ABB-251E-4BEF-BD5E-053859280197}" dt="2024-08-02T18:55:28.038" v="546"/>
        <pc:sldMkLst>
          <pc:docMk/>
          <pc:sldMk cId="783363348" sldId="270"/>
        </pc:sldMkLst>
        <pc:spChg chg="mod">
          <ac:chgData name="Ryan Stokes" userId="96fc55882968b9b5" providerId="LiveId" clId="{15DB4ABB-251E-4BEF-BD5E-053859280197}" dt="2024-08-02T16:18:23.174" v="462" actId="20577"/>
          <ac:spMkLst>
            <pc:docMk/>
            <pc:sldMk cId="783363348" sldId="270"/>
            <ac:spMk id="2" creationId="{5F1BC7ED-F423-F3C6-065D-2C7815229CA2}"/>
          </ac:spMkLst>
        </pc:spChg>
        <pc:spChg chg="mod">
          <ac:chgData name="Ryan Stokes" userId="96fc55882968b9b5" providerId="LiveId" clId="{15DB4ABB-251E-4BEF-BD5E-053859280197}" dt="2024-08-02T16:17:41.460" v="447" actId="20577"/>
          <ac:spMkLst>
            <pc:docMk/>
            <pc:sldMk cId="783363348" sldId="270"/>
            <ac:spMk id="3" creationId="{0ED4CBDF-61AB-A2D8-302A-B81B8267A1D8}"/>
          </ac:spMkLst>
        </pc:spChg>
        <pc:picChg chg="add del mod">
          <ac:chgData name="Ryan Stokes" userId="96fc55882968b9b5" providerId="LiveId" clId="{15DB4ABB-251E-4BEF-BD5E-053859280197}" dt="2024-08-02T16:29:26.613" v="518"/>
          <ac:picMkLst>
            <pc:docMk/>
            <pc:sldMk cId="783363348" sldId="270"/>
            <ac:picMk id="8" creationId="{373025A1-DAD2-5CBB-615A-7B05BD1A93E9}"/>
          </ac:picMkLst>
        </pc:picChg>
        <pc:picChg chg="add del mod">
          <ac:chgData name="Ryan Stokes" userId="96fc55882968b9b5" providerId="LiveId" clId="{15DB4ABB-251E-4BEF-BD5E-053859280197}" dt="2024-08-02T16:29:29.249" v="520"/>
          <ac:picMkLst>
            <pc:docMk/>
            <pc:sldMk cId="783363348" sldId="270"/>
            <ac:picMk id="9" creationId="{71BA01C9-9C9E-1439-E130-1BFD231D442D}"/>
          </ac:picMkLst>
        </pc:picChg>
        <pc:picChg chg="add del mod ord">
          <ac:chgData name="Ryan Stokes" userId="96fc55882968b9b5" providerId="LiveId" clId="{15DB4ABB-251E-4BEF-BD5E-053859280197}" dt="2024-08-02T16:29:37.955" v="521"/>
          <ac:picMkLst>
            <pc:docMk/>
            <pc:sldMk cId="783363348" sldId="270"/>
            <ac:picMk id="14" creationId="{1431F60A-E7B6-6C3D-CCAC-4ECE3F7D596C}"/>
          </ac:picMkLst>
        </pc:picChg>
        <pc:picChg chg="add del mod">
          <ac:chgData name="Ryan Stokes" userId="96fc55882968b9b5" providerId="LiveId" clId="{15DB4ABB-251E-4BEF-BD5E-053859280197}" dt="2024-08-02T16:30:01.055" v="523"/>
          <ac:picMkLst>
            <pc:docMk/>
            <pc:sldMk cId="783363348" sldId="270"/>
            <ac:picMk id="15" creationId="{D5272BCE-D450-1131-7EEE-7ECB4E5EB43C}"/>
          </ac:picMkLst>
        </pc:picChg>
        <pc:picChg chg="add del mod ord">
          <ac:chgData name="Ryan Stokes" userId="96fc55882968b9b5" providerId="LiveId" clId="{15DB4ABB-251E-4BEF-BD5E-053859280197}" dt="2024-08-02T16:30:58.604" v="524"/>
          <ac:picMkLst>
            <pc:docMk/>
            <pc:sldMk cId="783363348" sldId="270"/>
            <ac:picMk id="18" creationId="{ED9ACD65-1B86-11D8-3C09-015C439E07FD}"/>
          </ac:picMkLst>
        </pc:picChg>
        <pc:picChg chg="add del mod">
          <ac:chgData name="Ryan Stokes" userId="96fc55882968b9b5" providerId="LiveId" clId="{15DB4ABB-251E-4BEF-BD5E-053859280197}" dt="2024-08-02T18:55:28.038" v="546"/>
          <ac:picMkLst>
            <pc:docMk/>
            <pc:sldMk cId="783363348" sldId="270"/>
            <ac:picMk id="19" creationId="{B394E7F1-F14A-A75B-8645-B79CEA22025E}"/>
          </ac:picMkLst>
        </pc:picChg>
      </pc:sldChg>
      <pc:sldChg chg="addSp del delDesignElem">
        <pc:chgData name="Ryan Stokes" userId="96fc55882968b9b5" providerId="LiveId" clId="{15DB4ABB-251E-4BEF-BD5E-053859280197}" dt="2024-08-02T16:19:36.651" v="465"/>
        <pc:sldMkLst>
          <pc:docMk/>
          <pc:sldMk cId="904101242" sldId="271"/>
        </pc:sldMkLst>
        <pc:spChg chg="add">
          <ac:chgData name="Ryan Stokes" userId="96fc55882968b9b5" providerId="LiveId" clId="{15DB4ABB-251E-4BEF-BD5E-053859280197}" dt="2024-08-02T16:19:36.651" v="465"/>
          <ac:spMkLst>
            <pc:docMk/>
            <pc:sldMk cId="904101242" sldId="271"/>
            <ac:spMk id="9" creationId="{71B2258F-86CA-4D4D-8270-BC05FCDEBFB3}"/>
          </ac:spMkLst>
        </pc:spChg>
      </pc:sldChg>
      <pc:sldChg chg="addSp delSp modSp add mod modTransition modAnim">
        <pc:chgData name="Ryan Stokes" userId="96fc55882968b9b5" providerId="LiveId" clId="{15DB4ABB-251E-4BEF-BD5E-053859280197}" dt="2024-08-02T18:55:28.038" v="546"/>
        <pc:sldMkLst>
          <pc:docMk/>
          <pc:sldMk cId="2654784327" sldId="271"/>
        </pc:sldMkLst>
        <pc:spChg chg="mod">
          <ac:chgData name="Ryan Stokes" userId="96fc55882968b9b5" providerId="LiveId" clId="{15DB4ABB-251E-4BEF-BD5E-053859280197}" dt="2024-08-02T16:19:56.789" v="502" actId="20577"/>
          <ac:spMkLst>
            <pc:docMk/>
            <pc:sldMk cId="2654784327" sldId="271"/>
            <ac:spMk id="2" creationId="{989312B6-81A0-0587-5D4D-62CB2DEC3F5A}"/>
          </ac:spMkLst>
        </pc:spChg>
        <pc:spChg chg="del mod">
          <ac:chgData name="Ryan Stokes" userId="96fc55882968b9b5" providerId="LiveId" clId="{15DB4ABB-251E-4BEF-BD5E-053859280197}" dt="2024-08-02T16:19:42.651" v="468" actId="478"/>
          <ac:spMkLst>
            <pc:docMk/>
            <pc:sldMk cId="2654784327" sldId="271"/>
            <ac:spMk id="3" creationId="{BDCE1587-1A1F-CB33-AC21-ABC1A60DD2ED}"/>
          </ac:spMkLst>
        </pc:spChg>
        <pc:picChg chg="mod">
          <ac:chgData name="Ryan Stokes" userId="96fc55882968b9b5" providerId="LiveId" clId="{15DB4ABB-251E-4BEF-BD5E-053859280197}" dt="2024-08-02T16:20:08.187" v="508" actId="1076"/>
          <ac:picMkLst>
            <pc:docMk/>
            <pc:sldMk cId="2654784327" sldId="271"/>
            <ac:picMk id="5" creationId="{40E14382-CE5C-9DFA-2AE0-699402C5E022}"/>
          </ac:picMkLst>
        </pc:picChg>
        <pc:picChg chg="add del mod">
          <ac:chgData name="Ryan Stokes" userId="96fc55882968b9b5" providerId="LiveId" clId="{15DB4ABB-251E-4BEF-BD5E-053859280197}" dt="2024-08-02T18:55:28.038" v="546"/>
          <ac:picMkLst>
            <pc:docMk/>
            <pc:sldMk cId="2654784327" sldId="271"/>
            <ac:picMk id="7" creationId="{ADBE3A6E-D53A-3A2B-CF9E-FB1FE53C722A}"/>
          </ac:picMkLst>
        </pc:picChg>
      </pc:sldChg>
      <pc:sldChg chg="addSp delSp modSp mod modTransition modAnim">
        <pc:chgData name="Ryan Stokes" userId="96fc55882968b9b5" providerId="LiveId" clId="{15DB4ABB-251E-4BEF-BD5E-053859280197}" dt="2024-08-02T18:55:28.038" v="546"/>
        <pc:sldMkLst>
          <pc:docMk/>
          <pc:sldMk cId="4159171330" sldId="272"/>
        </pc:sldMkLst>
        <pc:spChg chg="mod">
          <ac:chgData name="Ryan Stokes" userId="96fc55882968b9b5" providerId="LiveId" clId="{15DB4ABB-251E-4BEF-BD5E-053859280197}" dt="2024-08-02T16:37:48.244" v="542" actId="20577"/>
          <ac:spMkLst>
            <pc:docMk/>
            <pc:sldMk cId="4159171330" sldId="272"/>
            <ac:spMk id="2" creationId="{989312B6-81A0-0587-5D4D-62CB2DEC3F5A}"/>
          </ac:spMkLst>
        </pc:spChg>
        <pc:picChg chg="add del mod ord">
          <ac:chgData name="Ryan Stokes" userId="96fc55882968b9b5" providerId="LiveId" clId="{15DB4ABB-251E-4BEF-BD5E-053859280197}" dt="2024-08-02T16:38:32.062" v="545"/>
          <ac:picMkLst>
            <pc:docMk/>
            <pc:sldMk cId="4159171330" sldId="272"/>
            <ac:picMk id="4" creationId="{99E50EE3-08A7-CA78-348F-9AF5B1DAB7E9}"/>
          </ac:picMkLst>
        </pc:picChg>
        <pc:picChg chg="add del mod">
          <ac:chgData name="Ryan Stokes" userId="96fc55882968b9b5" providerId="LiveId" clId="{15DB4ABB-251E-4BEF-BD5E-053859280197}" dt="2024-08-02T18:55:28.038" v="546"/>
          <ac:picMkLst>
            <pc:docMk/>
            <pc:sldMk cId="4159171330" sldId="272"/>
            <ac:picMk id="6" creationId="{4F4A6682-D5B3-5C4E-0064-2BA51268C39C}"/>
          </ac:picMkLst>
        </pc:picChg>
        <pc:picChg chg="del">
          <ac:chgData name="Ryan Stokes" userId="96fc55882968b9b5" providerId="LiveId" clId="{15DB4ABB-251E-4BEF-BD5E-053859280197}" dt="2024-08-02T16:38:17.607" v="544"/>
          <ac:picMkLst>
            <pc:docMk/>
            <pc:sldMk cId="4159171330" sldId="272"/>
            <ac:picMk id="7" creationId="{ADBE3A6E-D53A-3A2B-CF9E-FB1FE53C722A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F6249-69D7-4F84-8B52-BABBBE488FF9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422AD-6FA2-4FFF-9F75-6BB64600F7C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12227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7BEE964-FDC3-482C-8441-E3294199EC88}" type="slidenum">
              <a:rPr kumimoji="0" lang="en-I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I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8571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09BAF-326F-D121-B1C0-3BB0C0E288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2EA768-A7E1-F0D0-06AC-72CA48622F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5DA41-796F-3697-8AA8-D1B0C63D3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5F273-24F9-573C-C8A1-8F7C6034A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5530B-9008-48FE-1657-7861C7CDE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69106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ABB1B-3D64-285A-AD5B-58891474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04E35F-A830-245E-759D-2847FE595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4B2D0-BDA3-B9CE-7DF2-C39819A54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FDEFF-31C2-2D50-8D23-573130FEE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7F298-0FB2-3EDD-8C69-809F6C77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73671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F1C804-585B-AC79-DFC9-77F9C98BF7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9009F2-FCF4-A37A-BE72-5970A8FC6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1EAFA-1570-06B0-225E-270A38DB6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DC229-E8B1-0C93-EAAC-65C4D2248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47A526-C0A4-7634-BA4C-82CE59925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69760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BE624-0FED-9531-6DE0-7AE21DC0F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D2317-0859-1D56-91C1-4DA6ACB1F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88DFE-8849-C298-DA1B-D7C04E824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0156E-73CC-D5FE-0A43-85018E433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149B4-F36D-0ECD-6FD1-46CE18BEA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93182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B98F2-60C3-E09F-23ED-27F47F8AA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4E6D19-86C0-F958-AE55-42032E36C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7DAAA-910F-E6D1-C4CA-24EE3CE6F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F73EA-AF21-DFD1-891B-6D632733C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5D166-9659-6ABB-9917-1EFBBD6B9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06184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75BDA-918D-99D9-5EEC-EFD6E780D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11306-D6C7-8F24-5AF8-9297E39B6A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B11627-D24C-8F46-76F0-BBFA95F4A8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62BBE-F4A7-EF6D-8679-B2FE0ED77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CF6E34-1AD3-9582-DB45-CD889204F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DD188-0BB3-AC02-B414-A1ED7B648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658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57FDC-5C1F-B37A-A827-A2D8637D8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04A0DE-55E2-62F9-B6E3-F220BA41F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093850-5E38-49DD-D0BE-B2AE39252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D63BAB-0818-BB02-8DF5-F78D231B62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CE745C-4488-B0DD-5635-603A9B389B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B2A752-A9CB-838A-18D3-1A037C15F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F836A-7676-5495-6A67-1AC65F1F6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70A602-EFE2-23A0-DCA0-F93E0202E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8718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8075F-EE0E-45FA-3E4B-61935BDE2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4BC8E-61FD-9001-8486-AD148DEB0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F68432-D428-1DC4-E186-E8FAB8005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A17672-C1E9-7825-B5E4-D8FC4E2A7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42847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D882B3-FB05-5930-7BF7-52124DCA7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179F78-E1CF-BF34-D48F-7E4336729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8324F0-300C-4162-B8A3-0A7522907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30089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215AF-2450-5027-0611-50CD883DD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07E4F-6A74-86DD-0F0D-BE25DC6B85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16E73B-1B23-9DBB-CD8E-68867134D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4EAF0D-7354-09CE-9D03-7AA8401B3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19BB9-D327-6EA8-FB02-8E2B31244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B49B34-A379-59C4-69BB-388B17AA2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97699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E8655-97FD-5682-CCFA-BE08185AF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EDEF18-A8B4-669B-D7F6-61C6C2FF58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B312F3-5E90-B3A2-0372-E693F1305D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9151C1-1B45-0E5E-FB47-32320015A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B0E6C-683F-2C35-40A1-37386A87B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8701F5-68A6-5740-FA48-0ADFC4CA2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79922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D411CD-12F4-359B-B136-2019B6FF3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1E9F9-08A1-9834-3F00-803E841BB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3C0FE-4D6C-E3C0-EC0F-693C41A0C5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D1674B-C796-4FAF-8A9E-18B695570460}" type="datetimeFigureOut">
              <a:rPr lang="en-IE" smtClean="0"/>
              <a:t>02/08/2024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2FEB3-62B4-2BCD-B226-A0BFCC549A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7C054-B2FE-1AA4-F5FD-01E1F6B347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EB203A-53B9-40D3-8ED5-48BA2AAFD17B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53181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40E14382-CE5C-9DFA-2AE0-699402C5E0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5981" b="9750"/>
          <a:stretch/>
        </p:blipFill>
        <p:spPr>
          <a:xfrm>
            <a:off x="20" y="2365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9312B6-81A0-0587-5D4D-62CB2DEC3F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IE" dirty="0">
                <a:solidFill>
                  <a:srgbClr val="FFFFFF"/>
                </a:solidFill>
              </a:rPr>
              <a:t>IT Support Service RMN</a:t>
            </a:r>
            <a:br>
              <a:rPr lang="en-IE" dirty="0">
                <a:solidFill>
                  <a:srgbClr val="FFFFFF"/>
                </a:solidFill>
              </a:rPr>
            </a:br>
            <a:br>
              <a:rPr lang="en-IE" dirty="0">
                <a:solidFill>
                  <a:srgbClr val="FFFFFF"/>
                </a:solidFill>
              </a:rPr>
            </a:br>
            <a:r>
              <a:rPr lang="en-IE" dirty="0">
                <a:solidFill>
                  <a:srgbClr val="FFFFFF"/>
                </a:solidFill>
              </a:rPr>
              <a:t>Syntax Squad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E1587-1A1F-CB33-AC21-ABC1A60DD2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06245"/>
            <a:ext cx="9144000" cy="1098395"/>
          </a:xfrm>
        </p:spPr>
        <p:txBody>
          <a:bodyPr>
            <a:normAutofit/>
          </a:bodyPr>
          <a:lstStyle/>
          <a:p>
            <a:r>
              <a:rPr lang="en-IE" sz="1700" dirty="0">
                <a:solidFill>
                  <a:srgbClr val="FFFFFF"/>
                </a:solidFill>
              </a:rPr>
              <a:t>Ryan Stokes</a:t>
            </a:r>
          </a:p>
          <a:p>
            <a:r>
              <a:rPr lang="en-IE" sz="1700" dirty="0">
                <a:solidFill>
                  <a:srgbClr val="FFFFFF"/>
                </a:solidFill>
              </a:rPr>
              <a:t>Michal </a:t>
            </a:r>
            <a:r>
              <a:rPr lang="en-IE" sz="1700" dirty="0" err="1">
                <a:solidFill>
                  <a:srgbClr val="FFFFFF"/>
                </a:solidFill>
              </a:rPr>
              <a:t>Babik</a:t>
            </a:r>
            <a:endParaRPr lang="en-IE" sz="1700" dirty="0">
              <a:solidFill>
                <a:srgbClr val="FFFFFF"/>
              </a:solidFill>
            </a:endParaRPr>
          </a:p>
          <a:p>
            <a:r>
              <a:rPr lang="en-IE" sz="1700" dirty="0">
                <a:solidFill>
                  <a:srgbClr val="FFFFFF"/>
                </a:solidFill>
              </a:rPr>
              <a:t>Nicholas Alves</a:t>
            </a:r>
          </a:p>
          <a:p>
            <a:endParaRPr lang="en-IE" sz="1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2573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1BC7ED-F423-F3C6-065D-2C7815229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dirty="0"/>
              <a:t>Database </a:t>
            </a:r>
            <a:br>
              <a:rPr lang="en-GB" sz="5400" dirty="0"/>
            </a:br>
            <a:r>
              <a:rPr lang="en-GB" sz="5400" dirty="0"/>
              <a:t>Design</a:t>
            </a:r>
            <a:endParaRPr lang="en-IE" sz="5400" dirty="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4CBDF-61AB-A2D8-302A-B81B8267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IE" sz="2200" dirty="0"/>
          </a:p>
          <a:p>
            <a:r>
              <a:rPr lang="en-GB" sz="2400" dirty="0"/>
              <a:t>Utilises 6 Tables</a:t>
            </a:r>
          </a:p>
          <a:p>
            <a:r>
              <a:rPr lang="en-GB" sz="2400" dirty="0"/>
              <a:t>User, Admin, Tickets, Messages, Support requests and Remote Support Tickets</a:t>
            </a:r>
          </a:p>
          <a:p>
            <a:r>
              <a:rPr lang="en-GB" sz="2400" dirty="0"/>
              <a:t>Currently Optimised through the use of indexes on data used in queries</a:t>
            </a:r>
          </a:p>
          <a:p>
            <a:r>
              <a:rPr lang="en-GB" sz="2400" dirty="0"/>
              <a:t>Future Plans to optimise more through the use of stored procedures</a:t>
            </a:r>
            <a:endParaRPr lang="en-IE" sz="2200" dirty="0"/>
          </a:p>
          <a:p>
            <a:endParaRPr lang="en-IE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D8E0B5-67B0-466C-8594-11AA728C73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93" r="568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83363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2963-98B5-939A-5FDE-018C11829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5" y="351810"/>
            <a:ext cx="10515600" cy="1325563"/>
          </a:xfrm>
        </p:spPr>
        <p:txBody>
          <a:bodyPr>
            <a:normAutofit/>
          </a:bodyPr>
          <a:lstStyle/>
          <a:p>
            <a:r>
              <a:rPr lang="en-IE" sz="5400" dirty="0"/>
              <a:t>High Level Architecture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198E76D-C4BD-20FE-2D59-86011B9706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8618" y="2029183"/>
            <a:ext cx="8091714" cy="471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850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2963-98B5-939A-5FDE-018C11829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5" y="351810"/>
            <a:ext cx="10515600" cy="1325563"/>
          </a:xfrm>
        </p:spPr>
        <p:txBody>
          <a:bodyPr>
            <a:normAutofit/>
          </a:bodyPr>
          <a:lstStyle/>
          <a:p>
            <a:r>
              <a:rPr lang="en-IE" sz="5400" dirty="0"/>
              <a:t>Low Level Architecture - Frontend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Content Placeholder 4" descr="A diagram of a company's company&#10;&#10;Description automatically generated">
            <a:extLst>
              <a:ext uri="{FF2B5EF4-FFF2-40B4-BE49-F238E27FC236}">
                <a16:creationId xmlns:a16="http://schemas.microsoft.com/office/drawing/2014/main" id="{28AE7B73-A68E-4CF3-9D2A-5ACA8CC287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830" y="1935637"/>
            <a:ext cx="6957972" cy="492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144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40E14382-CE5C-9DFA-2AE0-699402C5E0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5981" b="9750"/>
          <a:stretch/>
        </p:blipFill>
        <p:spPr>
          <a:xfrm>
            <a:off x="20" y="2365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9312B6-81A0-0587-5D4D-62CB2DEC3F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IE" dirty="0">
                <a:solidFill>
                  <a:srgbClr val="FFFFFF"/>
                </a:solidFill>
              </a:rPr>
              <a:t>Application Demo</a:t>
            </a:r>
          </a:p>
        </p:txBody>
      </p:sp>
    </p:spTree>
    <p:extLst>
      <p:ext uri="{BB962C8B-B14F-4D97-AF65-F5344CB8AC3E}">
        <p14:creationId xmlns:p14="http://schemas.microsoft.com/office/powerpoint/2010/main" val="4159171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78EB33-66BA-C781-53D7-A983EF593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IE" sz="5400"/>
              <a:t>Overview</a:t>
            </a:r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A011B-D8F2-A943-0E38-3CC013CA2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IE" sz="2000" dirty="0"/>
              <a:t>Project Scope</a:t>
            </a:r>
          </a:p>
          <a:p>
            <a:r>
              <a:rPr lang="en-IE" sz="2000" dirty="0"/>
              <a:t>Technology Used</a:t>
            </a:r>
          </a:p>
          <a:p>
            <a:r>
              <a:rPr lang="en-IE" sz="2000" dirty="0"/>
              <a:t>Timeline – Gantt Chart</a:t>
            </a:r>
          </a:p>
          <a:p>
            <a:r>
              <a:rPr lang="en-IE" sz="2000" dirty="0"/>
              <a:t>Challenges faced</a:t>
            </a:r>
          </a:p>
          <a:p>
            <a:r>
              <a:rPr lang="en-IE" sz="2000" dirty="0"/>
              <a:t>Database Design</a:t>
            </a:r>
          </a:p>
          <a:p>
            <a:r>
              <a:rPr lang="en-IE" sz="2000" dirty="0"/>
              <a:t>High Level Architecture Diagram</a:t>
            </a:r>
          </a:p>
          <a:p>
            <a:r>
              <a:rPr lang="en-IE" sz="2000" dirty="0"/>
              <a:t>Low Level Design Diagram</a:t>
            </a:r>
          </a:p>
          <a:p>
            <a:r>
              <a:rPr lang="en-IE" sz="2000" dirty="0"/>
              <a:t>Demo</a:t>
            </a:r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496D09AC-4B01-7BFA-C32F-9BB6053864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259" r="1932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8077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41BFE-5D9D-1145-F7E6-193155313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IE" sz="5400"/>
              <a:t>Project Scope</a:t>
            </a:r>
            <a:br>
              <a:rPr lang="en-IE" sz="5400"/>
            </a:br>
            <a:endParaRPr lang="en-IE" sz="5400"/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CD7A4-26F5-5146-D209-67B538128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900" dirty="0"/>
              <a:t>D</a:t>
            </a:r>
            <a:r>
              <a:rPr lang="en-US" sz="1900" dirty="0">
                <a:effectLst/>
              </a:rPr>
              <a:t>evelop an IT Support service application. The system will include features such as real-time chat, service/ticket requests, troubleshooting guides, IT training cybersecurity resources and data back up and recovery.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900" dirty="0">
                <a:effectLst/>
              </a:rPr>
              <a:t>This application will operate on a subscription model, where users can pick their packages based on their specific needs and budget. </a:t>
            </a:r>
          </a:p>
          <a:p>
            <a:endParaRPr lang="en-IE" sz="1900" dirty="0"/>
          </a:p>
        </p:txBody>
      </p:sp>
      <p:pic>
        <p:nvPicPr>
          <p:cNvPr id="5" name="Picture 4" descr="Electronic circuit board">
            <a:extLst>
              <a:ext uri="{FF2B5EF4-FFF2-40B4-BE49-F238E27FC236}">
                <a16:creationId xmlns:a16="http://schemas.microsoft.com/office/drawing/2014/main" id="{223CC1CF-2671-E320-AFCD-090B8B73C3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985" r="106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11460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647CE6-1039-73A5-21DC-75617BA5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 algn="ctr"/>
            <a:r>
              <a:rPr lang="en-IE" sz="5400" dirty="0"/>
              <a:t>Technology Used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D1CF8-5161-DC29-78ED-3D4355C5D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285750" indent="-285750" algn="ctr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JavaScript</a:t>
            </a:r>
          </a:p>
          <a:p>
            <a:pPr marL="285750" indent="-285750" algn="ctr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React</a:t>
            </a:r>
          </a:p>
          <a:p>
            <a:pPr marL="285750" indent="-285750" algn="ctr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Tailwind</a:t>
            </a:r>
          </a:p>
          <a:p>
            <a:pPr marL="285750" indent="-285750" algn="ctr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Node JS</a:t>
            </a:r>
          </a:p>
          <a:p>
            <a:pPr marL="285750" indent="-285750" algn="ctr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MySQL</a:t>
            </a:r>
          </a:p>
          <a:p>
            <a:endParaRPr lang="en-IE" sz="2200" dirty="0"/>
          </a:p>
        </p:txBody>
      </p:sp>
      <p:pic>
        <p:nvPicPr>
          <p:cNvPr id="5" name="Picture 4" descr="Close up of a solar panel">
            <a:extLst>
              <a:ext uri="{FF2B5EF4-FFF2-40B4-BE49-F238E27FC236}">
                <a16:creationId xmlns:a16="http://schemas.microsoft.com/office/drawing/2014/main" id="{5D66E54F-7DED-9ACD-E946-5860C64149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925" r="1512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27342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C2963-98B5-939A-5FDE-018C11829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5" y="351810"/>
            <a:ext cx="10515600" cy="1325563"/>
          </a:xfrm>
        </p:spPr>
        <p:txBody>
          <a:bodyPr>
            <a:normAutofit/>
          </a:bodyPr>
          <a:lstStyle/>
          <a:p>
            <a:r>
              <a:rPr lang="en-IE" sz="5400"/>
              <a:t>Timeline – Gantt Chart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E8D1C1BF-99D4-F160-812E-B37D89B033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872" y="1983993"/>
            <a:ext cx="9735207" cy="4437932"/>
          </a:xfrm>
        </p:spPr>
      </p:pic>
    </p:spTree>
    <p:extLst>
      <p:ext uri="{BB962C8B-B14F-4D97-AF65-F5344CB8AC3E}">
        <p14:creationId xmlns:p14="http://schemas.microsoft.com/office/powerpoint/2010/main" val="304655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FA5A14-FDC5-1156-C01E-8C988AE43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IE" sz="5400"/>
              <a:t>Challenges Faced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866A3-AD24-9B05-17FF-5DFF86609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IE" sz="2200" dirty="0"/>
              <a:t>Google/</a:t>
            </a:r>
            <a:r>
              <a:rPr lang="en-IE" sz="2200"/>
              <a:t>Microsoft OAuth </a:t>
            </a:r>
            <a:r>
              <a:rPr lang="en-IE" sz="2200" dirty="0"/>
              <a:t>Authentication</a:t>
            </a:r>
          </a:p>
          <a:p>
            <a:r>
              <a:rPr lang="en-IE" sz="2200" dirty="0"/>
              <a:t>Setting up backend APIs to communicate with the front end</a:t>
            </a:r>
          </a:p>
          <a:p>
            <a:r>
              <a:rPr lang="en-IE" sz="2200" dirty="0"/>
              <a:t>Adding Domain</a:t>
            </a:r>
          </a:p>
          <a:p>
            <a:r>
              <a:rPr lang="en-IE" sz="2200" dirty="0"/>
              <a:t>AWS deployment</a:t>
            </a:r>
          </a:p>
        </p:txBody>
      </p:sp>
      <p:pic>
        <p:nvPicPr>
          <p:cNvPr id="5" name="Picture 4" descr="Maze">
            <a:extLst>
              <a:ext uri="{FF2B5EF4-FFF2-40B4-BE49-F238E27FC236}">
                <a16:creationId xmlns:a16="http://schemas.microsoft.com/office/drawing/2014/main" id="{ECEE5084-F977-0997-ECE0-91A6DE3EFD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63" r="19584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68670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40E14382-CE5C-9DFA-2AE0-699402C5E0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5981" b="9750"/>
          <a:stretch/>
        </p:blipFill>
        <p:spPr>
          <a:xfrm>
            <a:off x="20" y="2365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9312B6-81A0-0587-5D4D-62CB2DEC3F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IE" dirty="0">
                <a:solidFill>
                  <a:srgbClr val="FFFFFF"/>
                </a:solidFill>
              </a:rPr>
              <a:t>Database</a:t>
            </a:r>
            <a:br>
              <a:rPr lang="en-IE" dirty="0">
                <a:solidFill>
                  <a:srgbClr val="FFFFFF"/>
                </a:solidFill>
              </a:rPr>
            </a:br>
            <a:r>
              <a:rPr lang="en-IE" dirty="0">
                <a:solidFill>
                  <a:srgbClr val="FFFFFF"/>
                </a:solidFill>
              </a:rPr>
              <a:t>and Architecture Diagrams</a:t>
            </a:r>
          </a:p>
        </p:txBody>
      </p:sp>
    </p:spTree>
    <p:extLst>
      <p:ext uri="{BB962C8B-B14F-4D97-AF65-F5344CB8AC3E}">
        <p14:creationId xmlns:p14="http://schemas.microsoft.com/office/powerpoint/2010/main" val="2654784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5B0404-E4E6-F6ED-60FE-7F711B639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IE" sz="4200" dirty="0"/>
              <a:t>Database – Technology Choice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34CEB-7F12-9472-3D9D-7340F7514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IE" sz="1700" dirty="0"/>
              <a:t>Utilising mySQL for this project</a:t>
            </a:r>
          </a:p>
          <a:p>
            <a:r>
              <a:rPr lang="en-IE" sz="1700" dirty="0"/>
              <a:t>Decided to use mySQL as it fit the needs of the app</a:t>
            </a:r>
          </a:p>
          <a:p>
            <a:r>
              <a:rPr lang="en-IE" sz="1700" dirty="0"/>
              <a:t>Ticketing system requirements called for SQL rather than noSQL</a:t>
            </a:r>
          </a:p>
          <a:p>
            <a:r>
              <a:rPr lang="en-IE" sz="1700" dirty="0"/>
              <a:t>ACID compliance</a:t>
            </a:r>
          </a:p>
          <a:p>
            <a:r>
              <a:rPr lang="en-IE" sz="1700" dirty="0"/>
              <a:t>More structure to handle relationships between entity's</a:t>
            </a:r>
          </a:p>
          <a:p>
            <a:r>
              <a:rPr lang="en-IE" sz="1700" dirty="0"/>
              <a:t>Use of queries to display data</a:t>
            </a:r>
          </a:p>
          <a:p>
            <a:pPr marL="0" indent="0">
              <a:buNone/>
            </a:pPr>
            <a:endParaRPr lang="en-IE" sz="1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F48FDC-BDDB-AC00-5A83-14103C0AA2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93" r="568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99704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1BC7ED-F423-F3C6-065D-2C7815229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IE" sz="5400"/>
              <a:t>Database Creation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4CBDF-61AB-A2D8-302A-B81B8267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E" sz="2200" dirty="0"/>
          </a:p>
          <a:p>
            <a:r>
              <a:rPr lang="en-IE" sz="2200" dirty="0"/>
              <a:t>Utilised </a:t>
            </a:r>
            <a:r>
              <a:rPr lang="en-IE" sz="2200" dirty="0" err="1"/>
              <a:t>Aiven</a:t>
            </a:r>
            <a:r>
              <a:rPr lang="en-IE" sz="2200" dirty="0"/>
              <a:t> hosting services to create and host Database</a:t>
            </a:r>
          </a:p>
          <a:p>
            <a:r>
              <a:rPr lang="en-IE" sz="2200" dirty="0"/>
              <a:t>Connected to hosted database via mySQL workbench</a:t>
            </a:r>
          </a:p>
          <a:p>
            <a:r>
              <a:rPr lang="en-IE" sz="2200" dirty="0"/>
              <a:t>Created tables from ER Diagram</a:t>
            </a:r>
          </a:p>
          <a:p>
            <a:endParaRPr lang="en-IE" sz="2200" dirty="0"/>
          </a:p>
          <a:p>
            <a:endParaRPr lang="en-IE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D8E0B5-67B0-466C-8594-11AA728C73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93" r="568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65178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258</Words>
  <Application>Microsoft Office PowerPoint</Application>
  <PresentationFormat>Widescreen</PresentationFormat>
  <Paragraphs>51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IT Support Service RMN  Syntax Squad</vt:lpstr>
      <vt:lpstr>Overview</vt:lpstr>
      <vt:lpstr>Project Scope </vt:lpstr>
      <vt:lpstr>Technology Used</vt:lpstr>
      <vt:lpstr>Timeline – Gantt Chart</vt:lpstr>
      <vt:lpstr>Challenges Faced</vt:lpstr>
      <vt:lpstr>Database and Architecture Diagrams</vt:lpstr>
      <vt:lpstr>Database – Technology Choice</vt:lpstr>
      <vt:lpstr>Database Creation</vt:lpstr>
      <vt:lpstr>Database  Design</vt:lpstr>
      <vt:lpstr>High Level Architecture</vt:lpstr>
      <vt:lpstr>Low Level Architecture - Frontend</vt:lpstr>
      <vt:lpstr>Application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Alves</dc:creator>
  <cp:lastModifiedBy>Ryan Stokes</cp:lastModifiedBy>
  <cp:revision>1</cp:revision>
  <dcterms:created xsi:type="dcterms:W3CDTF">2024-08-02T08:55:37Z</dcterms:created>
  <dcterms:modified xsi:type="dcterms:W3CDTF">2024-08-02T18:55:32Z</dcterms:modified>
</cp:coreProperties>
</file>

<file path=docProps/thumbnail.jpeg>
</file>